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Vision for Stronger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Neighbors helping neighbors</a:t>
            </a:r>
          </a:p>
          <a:p>
            <a:pPr/>
            <a:r>
              <a:t>Prepared towns recover faster from crises</a:t>
            </a:r>
          </a:p>
          <a:p>
            <a:pPr/>
            <a:r>
              <a:t>A modern revival of community resilience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First Year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Community awareness events</a:t>
            </a:r>
          </a:p>
          <a:p>
            <a:pPr/>
            <a:r>
              <a:t>Neighborhood connections forming</a:t>
            </a:r>
          </a:p>
          <a:p>
            <a:pPr/>
            <a:r>
              <a:t>Preparedness training opportunities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Shared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town where neighbors know each other</a:t>
            </a:r>
          </a:p>
          <a:p>
            <a:pPr/>
            <a:r>
              <a:t>A community prepared for challenges</a:t>
            </a:r>
          </a:p>
          <a:p>
            <a:pPr/>
            <a:r>
              <a:t>A culture of service and mutual care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Conversation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Storms, outages, and disruptions affect every town</a:t>
            </a:r>
          </a:p>
          <a:p>
            <a:pPr/>
            <a:r>
              <a:t>Emergency services cannot do everything alone</a:t>
            </a:r>
          </a:p>
          <a:p>
            <a:pPr/>
            <a:r>
              <a:t>Prepared communities protect their most vulnerable members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Lessons from the Past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WWII civil defense showed the power of organized citizens</a:t>
            </a:r>
          </a:p>
          <a:p>
            <a:pPr/>
            <a:r>
              <a:t>Neighborhood roles created shared responsibility</a:t>
            </a:r>
          </a:p>
          <a:p>
            <a:pPr/>
            <a:r>
              <a:t>Communities felt united in protecting one another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Has Changed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Fewer civic gatherings and neighborhood connections</a:t>
            </a:r>
          </a:p>
          <a:p>
            <a:pPr/>
            <a:r>
              <a:t>Many people do not know their neighbors</a:t>
            </a:r>
          </a:p>
          <a:p>
            <a:pPr/>
            <a:r>
              <a:t>Preparedness is often left to government agencies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New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Communities can rebuild local networks</a:t>
            </a:r>
          </a:p>
          <a:p>
            <a:pPr/>
            <a:r>
              <a:t>Preparedness can be hopeful and positive</a:t>
            </a:r>
          </a:p>
          <a:p>
            <a:pPr/>
            <a:r>
              <a:t>Local leaders can reconnect neighbors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Resilient Town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Prepared households</a:t>
            </a:r>
          </a:p>
          <a:p>
            <a:pPr/>
            <a:r>
              <a:t>Connected neighborhoods</a:t>
            </a:r>
          </a:p>
          <a:p>
            <a:pPr/>
            <a:r>
              <a:t>Volunteer coordination and resilience centers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Role of Families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Maintain 72‑hour emergency supplies</a:t>
            </a:r>
          </a:p>
          <a:p>
            <a:pPr/>
            <a:r>
              <a:t>Know a few neighbors nearby</a:t>
            </a:r>
          </a:p>
          <a:p>
            <a:pPr/>
            <a:r>
              <a:t>Stay informed and help when safe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Role of Churches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Churches are trusted community anchors</a:t>
            </a:r>
          </a:p>
          <a:p>
            <a:pPr/>
            <a:r>
              <a:t>Facilities can serve as resilience gathering points</a:t>
            </a:r>
          </a:p>
          <a:p>
            <a:pPr/>
            <a:r>
              <a:t>Faith communities already practice service and care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This Could Begin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Gather a small leadership group</a:t>
            </a:r>
          </a:p>
          <a:p>
            <a:pPr/>
            <a:r>
              <a:t>Host a community preparedness conversation</a:t>
            </a:r>
          </a:p>
          <a:p>
            <a:pPr/>
            <a:r>
              <a:t>Build neighborhood connections over time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